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0"/>
  </p:notesMasterIdLst>
  <p:handoutMasterIdLst>
    <p:handoutMasterId r:id="rId91"/>
  </p:handoutMasterIdLst>
  <p:sldIdLst>
    <p:sldId id="325" r:id="rId2"/>
    <p:sldId id="323" r:id="rId3"/>
    <p:sldId id="326" r:id="rId4"/>
    <p:sldId id="316" r:id="rId5"/>
    <p:sldId id="324" r:id="rId6"/>
    <p:sldId id="327" r:id="rId7"/>
    <p:sldId id="329" r:id="rId8"/>
    <p:sldId id="328" r:id="rId9"/>
    <p:sldId id="330" r:id="rId10"/>
    <p:sldId id="332" r:id="rId11"/>
    <p:sldId id="331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1" r:id="rId20"/>
    <p:sldId id="340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404" r:id="rId32"/>
    <p:sldId id="353" r:id="rId33"/>
    <p:sldId id="354" r:id="rId34"/>
    <p:sldId id="355" r:id="rId35"/>
    <p:sldId id="357" r:id="rId36"/>
    <p:sldId id="356" r:id="rId37"/>
    <p:sldId id="358" r:id="rId38"/>
    <p:sldId id="359" r:id="rId39"/>
    <p:sldId id="360" r:id="rId40"/>
    <p:sldId id="361" r:id="rId41"/>
    <p:sldId id="362" r:id="rId42"/>
    <p:sldId id="364" r:id="rId43"/>
    <p:sldId id="363" r:id="rId44"/>
    <p:sldId id="365" r:id="rId45"/>
    <p:sldId id="366" r:id="rId46"/>
    <p:sldId id="368" r:id="rId47"/>
    <p:sldId id="367" r:id="rId48"/>
    <p:sldId id="369" r:id="rId49"/>
    <p:sldId id="370" r:id="rId50"/>
    <p:sldId id="409" r:id="rId51"/>
    <p:sldId id="371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80" r:id="rId60"/>
    <p:sldId id="317" r:id="rId61"/>
    <p:sldId id="321" r:id="rId62"/>
    <p:sldId id="322" r:id="rId63"/>
    <p:sldId id="320" r:id="rId64"/>
    <p:sldId id="318" r:id="rId65"/>
    <p:sldId id="319" r:id="rId66"/>
    <p:sldId id="381" r:id="rId67"/>
    <p:sldId id="382" r:id="rId68"/>
    <p:sldId id="383" r:id="rId69"/>
    <p:sldId id="387" r:id="rId70"/>
    <p:sldId id="388" r:id="rId71"/>
    <p:sldId id="390" r:id="rId72"/>
    <p:sldId id="391" r:id="rId73"/>
    <p:sldId id="392" r:id="rId74"/>
    <p:sldId id="393" r:id="rId75"/>
    <p:sldId id="394" r:id="rId76"/>
    <p:sldId id="395" r:id="rId77"/>
    <p:sldId id="396" r:id="rId78"/>
    <p:sldId id="397" r:id="rId79"/>
    <p:sldId id="398" r:id="rId80"/>
    <p:sldId id="399" r:id="rId81"/>
    <p:sldId id="400" r:id="rId82"/>
    <p:sldId id="401" r:id="rId83"/>
    <p:sldId id="402" r:id="rId84"/>
    <p:sldId id="403" r:id="rId85"/>
    <p:sldId id="405" r:id="rId86"/>
    <p:sldId id="406" r:id="rId87"/>
    <p:sldId id="407" r:id="rId88"/>
    <p:sldId id="408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3FE84-BFE1-4D62-B395-7EB367F8099F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A9148-EBC9-40B7-80B6-A050D6D4C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5A32F-A970-4823-A65C-BFAEFAD813C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CB07-8A2F-4B9B-8BD6-71516B9FA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CB07-8A2F-4B9B-8BD6-71516B9FAB17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9472A4-2CAF-4F24-A659-E87AF757B9A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D9B03D-2AD3-4EDD-AAF4-05B1A199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">
    <p:split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the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color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what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from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are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friend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their 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there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come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some 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does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said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goes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been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put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want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was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where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two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done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one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sure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of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don’t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won’t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bought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brought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fought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thought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could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should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would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school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do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says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give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have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live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they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people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eye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love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move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any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into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many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another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brother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mother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other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only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something</a:t>
            </a:r>
            <a:endParaRPr lang="en-US" sz="11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answer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were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early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to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earth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heard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learn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word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work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world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once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today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 smtClean="0"/>
              <a:t>together</a:t>
            </a:r>
            <a:endParaRPr lang="en-US" sz="14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/>
              <a:t>tomorrow</a:t>
            </a:r>
            <a:endParaRPr lang="en-US" sz="12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who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again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four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country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 smtClean="0"/>
              <a:t>because</a:t>
            </a:r>
            <a:endParaRPr lang="en-US" sz="12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America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animal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change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danger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strange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stranger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you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often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enough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rough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tough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every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very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father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through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smtClean="0"/>
              <a:t>eight</a:t>
            </a:r>
            <a:endParaRPr lang="en-US" sz="135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00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your</a:t>
            </a:r>
            <a:endParaRPr lang="en-US" sz="15000" dirty="0"/>
          </a:p>
        </p:txBody>
      </p:sp>
    </p:spTree>
  </p:cSld>
  <p:clrMapOvr>
    <a:masterClrMapping/>
  </p:clrMapOvr>
  <p:transition advClick="0" advTm="2000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89</Words>
  <Application>Microsoft Office PowerPoint</Application>
  <PresentationFormat>On-screen Show (4:3)</PresentationFormat>
  <Paragraphs>89</Paragraphs>
  <Slides>88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</vt:vector>
  </TitlesOfParts>
  <Company>Cleveland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Cleveland Public Schools</dc:creator>
  <cp:lastModifiedBy>Cleveland Public Schools</cp:lastModifiedBy>
  <cp:revision>22</cp:revision>
  <dcterms:created xsi:type="dcterms:W3CDTF">2013-01-22T21:17:03Z</dcterms:created>
  <dcterms:modified xsi:type="dcterms:W3CDTF">2013-02-05T20:40:37Z</dcterms:modified>
</cp:coreProperties>
</file>